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D40EB-DE97-45EF-B28F-5240736BC948}" v="9" dt="2021-04-14T08:49:17.006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5810"/>
  </p:normalViewPr>
  <p:slideViewPr>
    <p:cSldViewPr snapToGrid="0" showGuides="1">
      <p:cViewPr varScale="1">
        <p:scale>
          <a:sx n="129" d="100"/>
          <a:sy n="129" d="100"/>
        </p:scale>
        <p:origin x="234" y="120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905719"/>
            <a:ext cx="7991475" cy="425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6C80FC3-4880-4F8B-A971-052065BEF07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44EF659-B3D8-4FB2-93D5-26C71B3DED4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E91577-D52E-468F-AFFB-90148E13B0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2021-04-14T08:49:36Z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